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67" r:id="rId6"/>
    <p:sldId id="265" r:id="rId7"/>
    <p:sldId id="266" r:id="rId8"/>
    <p:sldId id="262" r:id="rId9"/>
    <p:sldId id="264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 snapToObjects="1">
      <p:cViewPr varScale="1">
        <p:scale>
          <a:sx n="65" d="100"/>
          <a:sy n="65" d="100"/>
        </p:scale>
        <p:origin x="-834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імен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імені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 або 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952550"/>
            <a:ext cx="11005522" cy="1686282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0070C0"/>
                </a:solidFill>
              </a:rPr>
              <a:t>21 лютого</a:t>
            </a:r>
            <a:r>
              <a:rPr lang="uk-UA" b="1" dirty="0" smtClean="0">
                <a:solidFill>
                  <a:srgbClr val="0070C0"/>
                </a:solidFill>
              </a:rPr>
              <a:t> – </a:t>
            </a:r>
          </a:p>
          <a:p>
            <a:pPr algn="ctr"/>
            <a:r>
              <a:rPr lang="uk-UA" b="1" dirty="0" smtClean="0">
                <a:solidFill>
                  <a:srgbClr val="0070C0"/>
                </a:solidFill>
              </a:rPr>
              <a:t>Міжнародний день рідної мови</a:t>
            </a:r>
            <a:endParaRPr lang="uk-UA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9555" r="20442" b="12892"/>
          <a:stretch/>
        </p:blipFill>
        <p:spPr>
          <a:xfrm>
            <a:off x="2895600" y="3218362"/>
            <a:ext cx="4915142" cy="3639638"/>
          </a:xfrm>
          <a:prstGeom prst="rect">
            <a:avLst/>
          </a:prstGeom>
        </p:spPr>
      </p:pic>
      <p:sp>
        <p:nvSpPr>
          <p:cNvPr id="5" name="Підзаголовок 2"/>
          <p:cNvSpPr txBox="1">
            <a:spLocks/>
          </p:cNvSpPr>
          <p:nvPr/>
        </p:nvSpPr>
        <p:spPr>
          <a:xfrm>
            <a:off x="9389994" y="6324523"/>
            <a:ext cx="3348814" cy="8417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200" b="1" i="1" u="sng" dirty="0" smtClean="0">
                <a:solidFill>
                  <a:schemeClr val="accent2">
                    <a:lumMod val="50000"/>
                  </a:schemeClr>
                </a:solidFill>
              </a:rPr>
              <a:t>Кучмук Н.А.</a:t>
            </a:r>
            <a:endParaRPr lang="uk-UA" sz="22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84693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28600" y="457387"/>
            <a:ext cx="8586787" cy="5170300"/>
            <a:chOff x="228600" y="457387"/>
            <a:chExt cx="8586787" cy="5170300"/>
          </a:xfrm>
        </p:grpSpPr>
        <p:pic>
          <p:nvPicPr>
            <p:cNvPr id="29699" name="Picture 3" descr="H:\урок\2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2000" y="1092200"/>
              <a:ext cx="3170237" cy="2371725"/>
            </a:xfrm>
            <a:prstGeom prst="rect">
              <a:avLst/>
            </a:prstGeom>
            <a:noFill/>
          </p:spPr>
        </p:pic>
        <p:pic>
          <p:nvPicPr>
            <p:cNvPr id="29700" name="Picture 4" descr="H:\урок\3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3463925"/>
              <a:ext cx="3048000" cy="2163762"/>
            </a:xfrm>
            <a:prstGeom prst="rect">
              <a:avLst/>
            </a:prstGeom>
            <a:noFill/>
          </p:spPr>
        </p:pic>
        <p:pic>
          <p:nvPicPr>
            <p:cNvPr id="29701" name="Picture 5" descr="H:\урок\4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32237" y="457387"/>
              <a:ext cx="3306763" cy="2933513"/>
            </a:xfrm>
            <a:prstGeom prst="rect">
              <a:avLst/>
            </a:prstGeom>
            <a:noFill/>
          </p:spPr>
        </p:pic>
        <p:pic>
          <p:nvPicPr>
            <p:cNvPr id="29702" name="Picture 6" descr="H:\урок\5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81600" y="3463925"/>
              <a:ext cx="3633787" cy="1993900"/>
            </a:xfrm>
            <a:prstGeom prst="rect">
              <a:avLst/>
            </a:prstGeom>
            <a:noFill/>
          </p:spPr>
        </p:pic>
        <p:pic>
          <p:nvPicPr>
            <p:cNvPr id="29698" name="Picture 2" descr="H:\урок\Рисунок1.jp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276600" y="3328987"/>
              <a:ext cx="2524125" cy="22987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861" y="404348"/>
            <a:ext cx="9340112" cy="1320800"/>
          </a:xfrm>
        </p:spPr>
        <p:txBody>
          <a:bodyPr>
            <a:noAutofit/>
          </a:bodyPr>
          <a:lstStyle/>
          <a:p>
            <a:r>
              <a:rPr lang="uk-UA" sz="4800" b="1" u="sng" dirty="0" smtClean="0">
                <a:solidFill>
                  <a:srgbClr val="C00000"/>
                </a:solidFill>
              </a:rPr>
              <a:t>Вислови про мову</a:t>
            </a:r>
            <a:endParaRPr lang="uk-UA" sz="4800" b="1" u="sng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93326" y="1602391"/>
            <a:ext cx="8596668" cy="4722132"/>
          </a:xfrm>
        </p:spPr>
        <p:txBody>
          <a:bodyPr>
            <a:noAutofit/>
          </a:bodyPr>
          <a:lstStyle/>
          <a:p>
            <a:pPr algn="just"/>
            <a:r>
              <a:rPr lang="uk-UA" sz="3600" b="1" dirty="0" smtClean="0">
                <a:latin typeface="Arial" charset="0"/>
                <a:ea typeface="Arial" charset="0"/>
                <a:cs typeface="Arial" charset="0"/>
              </a:rPr>
              <a:t>Як парость виноградної лози, плекайте мову.</a:t>
            </a:r>
          </a:p>
          <a:p>
            <a:pPr marL="0" indent="0" algn="r">
              <a:buNone/>
            </a:pPr>
            <a:r>
              <a:rPr lang="uk-UA" sz="3600" dirty="0" smtClean="0"/>
              <a:t>(</a:t>
            </a:r>
            <a:r>
              <a:rPr lang="uk-UA" sz="3600" i="1" dirty="0" smtClean="0"/>
              <a:t>Максим Рильський)</a:t>
            </a:r>
            <a:endParaRPr lang="uk-UA" sz="3600" dirty="0"/>
          </a:p>
          <a:p>
            <a:pPr algn="just"/>
            <a:r>
              <a:rPr lang="uk-UA" sz="3600" b="1" dirty="0" smtClean="0">
                <a:latin typeface="Arial" charset="0"/>
                <a:ea typeface="Arial" charset="0"/>
                <a:cs typeface="Arial" charset="0"/>
              </a:rPr>
              <a:t>Кожен з нас має гордитися своєю чудовою  мовою, адже вона того варта.</a:t>
            </a:r>
            <a:endParaRPr lang="uk-UA" sz="3600" b="1" dirty="0">
              <a:latin typeface="Arial" charset="0"/>
              <a:ea typeface="Arial" charset="0"/>
              <a:cs typeface="Arial" charset="0"/>
            </a:endParaRPr>
          </a:p>
          <a:p>
            <a:pPr marL="0" indent="0" algn="r">
              <a:buNone/>
            </a:pPr>
            <a:r>
              <a:rPr lang="uk-UA" sz="3600" i="1" dirty="0" smtClean="0"/>
              <a:t>(Олесь Гончар)</a:t>
            </a:r>
          </a:p>
          <a:p>
            <a:pPr marL="0" indent="0" algn="r">
              <a:buNone/>
            </a:pPr>
            <a:endParaRPr lang="uk-UA" sz="3600" i="1" dirty="0"/>
          </a:p>
        </p:txBody>
      </p:sp>
      <p:sp>
        <p:nvSpPr>
          <p:cNvPr id="4" name="Підзаголовок 2"/>
          <p:cNvSpPr txBox="1">
            <a:spLocks/>
          </p:cNvSpPr>
          <p:nvPr/>
        </p:nvSpPr>
        <p:spPr>
          <a:xfrm>
            <a:off x="9389994" y="6324523"/>
            <a:ext cx="3348814" cy="8417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200" b="1" i="1" u="sng" dirty="0" smtClean="0">
                <a:solidFill>
                  <a:schemeClr val="accent2">
                    <a:lumMod val="50000"/>
                  </a:schemeClr>
                </a:solidFill>
              </a:rPr>
              <a:t>Кучмук Н.А.</a:t>
            </a:r>
            <a:endParaRPr lang="uk-UA" sz="22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117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81200"/>
            <a:ext cx="9914465" cy="3403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en-US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uk-UA" sz="2000" b="1" i="1" u="sng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Україні це свято існує з 2002 року.</a:t>
            </a:r>
            <a:r>
              <a:rPr lang="uk-UA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uk-UA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51687" y="0"/>
            <a:ext cx="9340112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48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38200" y="304800"/>
            <a:ext cx="9340112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День рідної мови! </a:t>
            </a:r>
            <a:endParaRPr kumimoji="0" lang="uk-UA" sz="16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1676400"/>
            <a:ext cx="8596668" cy="4165600"/>
          </a:xfrm>
        </p:spPr>
        <p:txBody>
          <a:bodyPr>
            <a:normAutofit/>
          </a:bodyPr>
          <a:lstStyle/>
          <a:p>
            <a:pPr algn="ctr">
              <a:buFontTx/>
              <a:buChar char="-"/>
            </a:pPr>
            <a:endParaRPr lang="ru-RU" sz="4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Будь господарем 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своєму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слову.</a:t>
            </a:r>
          </a:p>
          <a:p>
            <a:pPr algn="just">
              <a:buFontTx/>
              <a:buChar char="-"/>
            </a:pPr>
            <a:endParaRPr lang="ru-RU" sz="4000" b="1" i="1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r>
              <a:rPr lang="ru-RU" sz="4000" b="1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4000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тепл</a:t>
            </a:r>
            <a:r>
              <a:rPr lang="ru-RU" sz="4000" b="1" i="1" dirty="0" smtClean="0">
                <a:solidFill>
                  <a:srgbClr val="002060"/>
                </a:solidFill>
              </a:rPr>
              <a:t>ого слова </a:t>
            </a:r>
            <a:r>
              <a:rPr lang="ru-RU" sz="4000" b="1" i="1" dirty="0" err="1" smtClean="0">
                <a:solidFill>
                  <a:srgbClr val="002060"/>
                </a:solidFill>
              </a:rPr>
              <a:t>і</a:t>
            </a:r>
            <a:r>
              <a:rPr lang="ru-RU" sz="4000" b="1" i="1" dirty="0" smtClean="0">
                <a:solidFill>
                  <a:srgbClr val="002060"/>
                </a:solidFill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</a:rPr>
              <a:t>лід</a:t>
            </a:r>
            <a:r>
              <a:rPr lang="ru-RU" sz="4000" b="1" i="1" dirty="0" smtClean="0">
                <a:solidFill>
                  <a:srgbClr val="002060"/>
                </a:solidFill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</a:rPr>
              <a:t>розмерзається</a:t>
            </a:r>
            <a:r>
              <a:rPr lang="ru-RU" sz="4000" b="1" i="1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FontTx/>
              <a:buChar char="-"/>
            </a:pPr>
            <a:endParaRPr lang="ru-RU" sz="4000" b="1" i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ru-RU" i="1" dirty="0" smtClean="0"/>
          </a:p>
          <a:p>
            <a:pPr>
              <a:buFontTx/>
              <a:buChar char="-"/>
            </a:pPr>
            <a:endParaRPr lang="ru-RU" i="1" dirty="0" smtClean="0"/>
          </a:p>
          <a:p>
            <a:pPr>
              <a:buFontTx/>
              <a:buChar char="-"/>
            </a:pPr>
            <a:endParaRPr lang="ru-RU" i="1" dirty="0" smtClean="0"/>
          </a:p>
          <a:p>
            <a:endParaRPr lang="uk-UA" i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8200" y="0"/>
            <a:ext cx="9753600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Приказки</a:t>
            </a:r>
            <a:r>
              <a:rPr kumimoji="0" lang="uk-UA" sz="1600" b="1" i="0" u="sng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та </a:t>
            </a:r>
            <a:r>
              <a:rPr kumimoji="0" lang="uk-UA" sz="1600" b="1" i="0" u="sng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прислів</a:t>
            </a:r>
            <a:r>
              <a:rPr kumimoji="0" lang="en-US" sz="1600" b="1" i="0" u="sng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uk-UA" sz="1600" b="1" i="0" u="sng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 про мову</a:t>
            </a:r>
            <a:endParaRPr kumimoji="0" lang="uk-UA" sz="16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92461" y="152400"/>
            <a:ext cx="61141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Форматування</a:t>
            </a:r>
            <a:r>
              <a:rPr 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тексту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ідзаголовок 2"/>
          <p:cNvSpPr txBox="1">
            <a:spLocks/>
          </p:cNvSpPr>
          <p:nvPr/>
        </p:nvSpPr>
        <p:spPr>
          <a:xfrm>
            <a:off x="9389994" y="6324523"/>
            <a:ext cx="3348814" cy="8417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200" b="1" i="1" u="sng" dirty="0" smtClean="0">
                <a:solidFill>
                  <a:schemeClr val="accent2">
                    <a:lumMod val="50000"/>
                  </a:schemeClr>
                </a:solidFill>
              </a:rPr>
              <a:t>Кучмук Н.А.</a:t>
            </a:r>
            <a:endParaRPr lang="uk-UA" sz="22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00720" y="849585"/>
            <a:ext cx="1779984" cy="1156989"/>
            <a:chOff x="4715502" y="4182218"/>
            <a:chExt cx="1779984" cy="115698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715502" y="4182218"/>
              <a:ext cx="1779984" cy="1156989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4771982" y="4238698"/>
              <a:ext cx="1667024" cy="10440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b="1" kern="1200" dirty="0" smtClean="0"/>
                <a:t>Шрифт</a:t>
              </a:r>
              <a:endParaRPr lang="uk-UA" sz="2400" b="1" kern="1200" dirty="0"/>
            </a:p>
          </p:txBody>
        </p:sp>
      </p:grpSp>
      <p:pic>
        <p:nvPicPr>
          <p:cNvPr id="28674" name="Picture 2" descr="C:\Users\Наташа\Desktop\урок\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1981" y="1371600"/>
            <a:ext cx="6958013" cy="5218509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3605943" y="1828800"/>
            <a:ext cx="1143000" cy="4572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Прямая со стрелкой 13"/>
          <p:cNvCxnSpPr>
            <a:endCxn id="13" idx="1"/>
          </p:cNvCxnSpPr>
          <p:nvPr/>
        </p:nvCxnSpPr>
        <p:spPr>
          <a:xfrm>
            <a:off x="2180704" y="1371600"/>
            <a:ext cx="1425239" cy="6858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92461" y="152400"/>
            <a:ext cx="61141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Форматування</a:t>
            </a:r>
            <a:r>
              <a:rPr 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тексту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ідзаголовок 2"/>
          <p:cNvSpPr txBox="1">
            <a:spLocks/>
          </p:cNvSpPr>
          <p:nvPr/>
        </p:nvSpPr>
        <p:spPr>
          <a:xfrm>
            <a:off x="9389994" y="6324523"/>
            <a:ext cx="3348814" cy="8417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200" b="1" i="1" u="sng" dirty="0" smtClean="0">
                <a:solidFill>
                  <a:schemeClr val="accent2">
                    <a:lumMod val="50000"/>
                  </a:schemeClr>
                </a:solidFill>
              </a:rPr>
              <a:t>Кучмук Н.А.</a:t>
            </a:r>
            <a:endParaRPr lang="uk-UA" sz="22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37480" y="793105"/>
            <a:ext cx="1779984" cy="1156989"/>
            <a:chOff x="5554704" y="1599418"/>
            <a:chExt cx="1779984" cy="115698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5554704" y="1599418"/>
              <a:ext cx="1779984" cy="1156989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5611184" y="1655898"/>
              <a:ext cx="1667024" cy="10440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b="1" kern="1200" dirty="0" smtClean="0"/>
                <a:t>Розмір</a:t>
              </a:r>
              <a:endParaRPr lang="uk-UA" sz="2400" b="1" kern="1200" dirty="0"/>
            </a:p>
          </p:txBody>
        </p:sp>
      </p:grpSp>
      <p:pic>
        <p:nvPicPr>
          <p:cNvPr id="13" name="Picture 2" descr="C:\Users\Наташа\Desktop\урок\image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921841"/>
            <a:ext cx="7335191" cy="5501393"/>
          </a:xfrm>
          <a:prstGeom prst="rect">
            <a:avLst/>
          </a:prstGeom>
          <a:noFill/>
        </p:spPr>
      </p:pic>
      <p:sp>
        <p:nvSpPr>
          <p:cNvPr id="14" name="Скругленный прямоугольник 13"/>
          <p:cNvSpPr/>
          <p:nvPr/>
        </p:nvSpPr>
        <p:spPr>
          <a:xfrm>
            <a:off x="4742939" y="1371600"/>
            <a:ext cx="514861" cy="4572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5" name="Прямая со стрелкой 14"/>
          <p:cNvCxnSpPr>
            <a:endCxn id="14" idx="1"/>
          </p:cNvCxnSpPr>
          <p:nvPr/>
        </p:nvCxnSpPr>
        <p:spPr>
          <a:xfrm>
            <a:off x="2217464" y="1371600"/>
            <a:ext cx="2525475" cy="2286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92461" y="152400"/>
            <a:ext cx="61141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Форматування</a:t>
            </a:r>
            <a:r>
              <a:rPr 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тексту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ідзаголовок 2"/>
          <p:cNvSpPr txBox="1">
            <a:spLocks/>
          </p:cNvSpPr>
          <p:nvPr/>
        </p:nvSpPr>
        <p:spPr>
          <a:xfrm>
            <a:off x="9389994" y="6324523"/>
            <a:ext cx="3348814" cy="8417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200" b="1" i="1" u="sng" dirty="0" smtClean="0">
                <a:solidFill>
                  <a:schemeClr val="accent2">
                    <a:lumMod val="50000"/>
                  </a:schemeClr>
                </a:solidFill>
              </a:rPr>
              <a:t>Кучмук Н.А.</a:t>
            </a:r>
            <a:endParaRPr lang="uk-UA" sz="22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57200" y="921841"/>
            <a:ext cx="1779984" cy="1156989"/>
            <a:chOff x="1999786" y="4182218"/>
            <a:chExt cx="1779984" cy="115698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1999786" y="4182218"/>
              <a:ext cx="1779984" cy="1156989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2056266" y="4238698"/>
              <a:ext cx="1667024" cy="10440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b="1" kern="1200" dirty="0" smtClean="0"/>
                <a:t>Колір</a:t>
              </a:r>
              <a:endParaRPr lang="uk-UA" sz="2400" b="1" kern="1200" dirty="0"/>
            </a:p>
          </p:txBody>
        </p:sp>
      </p:grpSp>
      <p:pic>
        <p:nvPicPr>
          <p:cNvPr id="27650" name="Picture 2" descr="C:\Users\Наташа\Desktop\урок\image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978321"/>
            <a:ext cx="7162800" cy="5372100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6400800" y="1371600"/>
            <a:ext cx="457200" cy="4572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Прямая со стрелкой 13"/>
          <p:cNvCxnSpPr>
            <a:endCxn id="13" idx="1"/>
          </p:cNvCxnSpPr>
          <p:nvPr/>
        </p:nvCxnSpPr>
        <p:spPr>
          <a:xfrm>
            <a:off x="2237184" y="1371600"/>
            <a:ext cx="4163616" cy="2286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24520" y="1143000"/>
            <a:ext cx="2540002" cy="1156989"/>
            <a:chOff x="2977635" y="3160"/>
            <a:chExt cx="2540002" cy="115698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2977635" y="3160"/>
              <a:ext cx="2540002" cy="1156989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3034115" y="59640"/>
              <a:ext cx="2427042" cy="10440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C</a:t>
              </a:r>
              <a:r>
                <a:rPr lang="uk-UA" sz="2400" b="1" kern="1200" dirty="0" err="1" smtClean="0"/>
                <a:t>тиль</a:t>
              </a:r>
              <a:r>
                <a:rPr lang="uk-UA" sz="2400" b="1" kern="1200" dirty="0" smtClean="0"/>
                <a:t> накреслення</a:t>
              </a:r>
              <a:endParaRPr lang="uk-UA" sz="2400" b="1" kern="1200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892461" y="152400"/>
            <a:ext cx="61141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Форматування</a:t>
            </a:r>
            <a:r>
              <a:rPr 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тексту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ідзаголовок 2"/>
          <p:cNvSpPr txBox="1">
            <a:spLocks/>
          </p:cNvSpPr>
          <p:nvPr/>
        </p:nvSpPr>
        <p:spPr>
          <a:xfrm>
            <a:off x="9389994" y="6324523"/>
            <a:ext cx="3348814" cy="8417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200" b="1" i="1" u="sng" dirty="0" smtClean="0">
                <a:solidFill>
                  <a:schemeClr val="accent2">
                    <a:lumMod val="50000"/>
                  </a:schemeClr>
                </a:solidFill>
              </a:rPr>
              <a:t>Кучмук Н.А.</a:t>
            </a:r>
            <a:endParaRPr lang="uk-UA" sz="22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9698" name="Picture 2" descr="C:\Users\Наташа\Desktop\урок\image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1" y="1143000"/>
            <a:ext cx="7315200" cy="5486399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5715000" y="1600200"/>
            <a:ext cx="1143000" cy="4572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1" name="Прямая со стрелкой 10"/>
          <p:cNvCxnSpPr>
            <a:endCxn id="9" idx="1"/>
          </p:cNvCxnSpPr>
          <p:nvPr/>
        </p:nvCxnSpPr>
        <p:spPr>
          <a:xfrm>
            <a:off x="2864522" y="1600200"/>
            <a:ext cx="2850478" cy="2286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Picture 2" descr="C:\Users\Наташа\Desktop\урок\image (4).jpg"/>
          <p:cNvPicPr>
            <a:picLocks noChangeAspect="1" noChangeArrowheads="1"/>
          </p:cNvPicPr>
          <p:nvPr/>
        </p:nvPicPr>
        <p:blipFill>
          <a:blip r:embed="rId2"/>
          <a:srcRect l="35945" t="8333" r="48958" b="84722"/>
          <a:stretch>
            <a:fillRect/>
          </a:stretch>
        </p:blipFill>
        <p:spPr bwMode="auto">
          <a:xfrm>
            <a:off x="175276" y="2666999"/>
            <a:ext cx="2689246" cy="927789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" y="3594788"/>
            <a:ext cx="14478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Жирний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3901" y="4147298"/>
            <a:ext cx="14478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Курсив</a:t>
            </a:r>
            <a:endParaRPr lang="ru-RU" sz="2000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47800" y="4699808"/>
            <a:ext cx="205739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u="sng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Підкреслений</a:t>
            </a:r>
            <a:endParaRPr lang="ru-RU" sz="2000" u="sng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723901" y="3429000"/>
            <a:ext cx="1" cy="3810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6" idx="0"/>
          </p:cNvCxnSpPr>
          <p:nvPr/>
        </p:nvCxnSpPr>
        <p:spPr>
          <a:xfrm>
            <a:off x="1447799" y="3404288"/>
            <a:ext cx="2" cy="74301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362200" y="3404288"/>
            <a:ext cx="1" cy="129552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92461" y="152400"/>
            <a:ext cx="61141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Форматування</a:t>
            </a:r>
            <a:r>
              <a:rPr 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тексту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ідзаголовок 2"/>
          <p:cNvSpPr txBox="1">
            <a:spLocks/>
          </p:cNvSpPr>
          <p:nvPr/>
        </p:nvSpPr>
        <p:spPr>
          <a:xfrm>
            <a:off x="9389994" y="6324523"/>
            <a:ext cx="3348814" cy="8417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200" b="1" i="1" u="sng" dirty="0" smtClean="0">
                <a:solidFill>
                  <a:schemeClr val="accent2">
                    <a:lumMod val="50000"/>
                  </a:schemeClr>
                </a:solidFill>
              </a:rPr>
              <a:t>Кучмук Н.А.</a:t>
            </a:r>
            <a:endParaRPr lang="uk-UA" sz="22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68040" y="900411"/>
            <a:ext cx="2514530" cy="1156989"/>
            <a:chOff x="793310" y="1599418"/>
            <a:chExt cx="2514530" cy="115698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793310" y="1599418"/>
              <a:ext cx="2514530" cy="1156989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849790" y="1655898"/>
              <a:ext cx="2401570" cy="10440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b="1" kern="1200" dirty="0" smtClean="0"/>
                <a:t>Вирівнювання</a:t>
              </a:r>
              <a:endParaRPr lang="uk-UA" sz="2400" b="1" kern="1200" dirty="0"/>
            </a:p>
          </p:txBody>
        </p:sp>
      </p:grpSp>
      <p:pic>
        <p:nvPicPr>
          <p:cNvPr id="26627" name="Picture 3" descr="C:\Users\Наташа\Desktop\урок\image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1275680"/>
            <a:ext cx="7243763" cy="5432822"/>
          </a:xfrm>
          <a:prstGeom prst="rect">
            <a:avLst/>
          </a:prstGeom>
          <a:noFill/>
        </p:spPr>
      </p:pic>
      <p:sp>
        <p:nvSpPr>
          <p:cNvPr id="12" name="Скругленный прямоугольник 11"/>
          <p:cNvSpPr/>
          <p:nvPr/>
        </p:nvSpPr>
        <p:spPr>
          <a:xfrm>
            <a:off x="7720885" y="1600200"/>
            <a:ext cx="571500" cy="4572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3" name="Прямая со стрелкой 12"/>
          <p:cNvCxnSpPr>
            <a:stCxn id="9" idx="3"/>
            <a:endCxn id="12" idx="1"/>
          </p:cNvCxnSpPr>
          <p:nvPr/>
        </p:nvCxnSpPr>
        <p:spPr>
          <a:xfrm>
            <a:off x="2782570" y="1478906"/>
            <a:ext cx="4938315" cy="349894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6" name="Picture 3" descr="C:\Users\Наташа\Desktop\урок\image (3).jpg"/>
          <p:cNvPicPr>
            <a:picLocks noChangeAspect="1" noChangeArrowheads="1"/>
          </p:cNvPicPr>
          <p:nvPr/>
        </p:nvPicPr>
        <p:blipFill>
          <a:blip r:embed="rId2"/>
          <a:srcRect l="44181" t="7376" r="26365" b="56157"/>
          <a:stretch>
            <a:fillRect/>
          </a:stretch>
        </p:blipFill>
        <p:spPr bwMode="auto">
          <a:xfrm>
            <a:off x="0" y="2362200"/>
            <a:ext cx="3200400" cy="2971800"/>
          </a:xfrm>
          <a:prstGeom prst="rect">
            <a:avLst/>
          </a:prstGeom>
          <a:noFill/>
        </p:spPr>
      </p:pic>
      <p:sp>
        <p:nvSpPr>
          <p:cNvPr id="17" name="Скругленный прямоугольник 16"/>
          <p:cNvSpPr/>
          <p:nvPr/>
        </p:nvSpPr>
        <p:spPr>
          <a:xfrm>
            <a:off x="2211070" y="2362200"/>
            <a:ext cx="571500" cy="6858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ований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HDFacetV1</Template>
  <TotalTime>334</TotalTime>
  <Words>104</Words>
  <Application>Microsoft Office PowerPoint</Application>
  <PresentationFormat>Произвольный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Гранований</vt:lpstr>
      <vt:lpstr>21 лютого –  Міжнародний день рідної мови</vt:lpstr>
      <vt:lpstr>Вислови про мову</vt:lpstr>
      <vt:lpstr> В Україні це свято існує з 2002 року.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 Microsoft Office</dc:creator>
  <cp:lastModifiedBy>Наташа</cp:lastModifiedBy>
  <cp:revision>51</cp:revision>
  <dcterms:created xsi:type="dcterms:W3CDTF">2015-02-16T10:46:45Z</dcterms:created>
  <dcterms:modified xsi:type="dcterms:W3CDTF">2015-02-18T23:27:05Z</dcterms:modified>
</cp:coreProperties>
</file>